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6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11" r:id="rId21"/>
    <p:sldId id="512" r:id="rId22"/>
    <p:sldId id="513" r:id="rId23"/>
    <p:sldId id="514" r:id="rId24"/>
    <p:sldId id="515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5" r:id="rId41"/>
    <p:sldId id="536" r:id="rId42"/>
    <p:sldId id="537" r:id="rId43"/>
    <p:sldId id="270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281" r:id="rId69"/>
    <p:sldId id="516" r:id="rId70"/>
    <p:sldId id="517" r:id="rId71"/>
    <p:sldId id="518" r:id="rId72"/>
    <p:sldId id="519" r:id="rId73"/>
    <p:sldId id="304" r:id="rId74"/>
    <p:sldId id="325" r:id="rId75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6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58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741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09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08" y="417326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08" y="196196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4241800" y="1026926"/>
            <a:ext cx="719608" cy="14707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41800" y="2378036"/>
            <a:ext cx="719608" cy="1196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295400" y="3629072"/>
            <a:ext cx="10286999" cy="2949528"/>
            <a:chOff x="1295400" y="3629072"/>
            <a:chExt cx="10286999" cy="294952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524" y="3629072"/>
              <a:ext cx="7000875" cy="234315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1027" idx="1"/>
              <a:endCxn id="10" idx="3"/>
            </p:cNvCxnSpPr>
            <p:nvPr/>
          </p:nvCxnSpPr>
          <p:spPr>
            <a:xfrm flipH="1">
              <a:off x="3691467" y="4800647"/>
              <a:ext cx="890057" cy="347087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295400" y="3716867"/>
              <a:ext cx="2396067" cy="28617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407570"/>
              </p:ext>
            </p:extLst>
          </p:nvPr>
        </p:nvGraphicFramePr>
        <p:xfrm>
          <a:off x="570782" y="3447521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2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17" y="3716867"/>
            <a:ext cx="6419850" cy="29432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9" y="5241659"/>
            <a:ext cx="9952422" cy="5026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63" y="5855540"/>
            <a:ext cx="6837407" cy="8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9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1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5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7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964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2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0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4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2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95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4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53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5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96" y="162963"/>
            <a:ext cx="4509191" cy="6618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39081" y="358517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8" y="400844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8" y="2797176"/>
            <a:ext cx="5099459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20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57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1994</Words>
  <Application>Microsoft Office PowerPoint</Application>
  <PresentationFormat>사용자 지정</PresentationFormat>
  <Paragraphs>771</Paragraphs>
  <Slides>73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75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74</cp:revision>
  <dcterms:created xsi:type="dcterms:W3CDTF">2020-02-04T14:16:01Z</dcterms:created>
  <dcterms:modified xsi:type="dcterms:W3CDTF">2020-02-20T08:01:29Z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